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D426C0-F59D-4783-A518-6D47C38189AE}" v="4" dt="2026-09-15T11:39:47.7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5" autoAdjust="0"/>
    <p:restoredTop sz="86901" autoAdjust="0"/>
  </p:normalViewPr>
  <p:slideViewPr>
    <p:cSldViewPr>
      <p:cViewPr varScale="1">
        <p:scale>
          <a:sx n="111" d="100"/>
          <a:sy n="111" d="100"/>
        </p:scale>
        <p:origin x="14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FD84-4830-4F81-BC69-54B4F6664D10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9C77E-2B61-4421-8086-D27B3541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FD84-4830-4F81-BC69-54B4F6664D10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9C77E-2B61-4421-8086-D27B3541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FD84-4830-4F81-BC69-54B4F6664D10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9C77E-2B61-4421-8086-D27B3541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FD84-4830-4F81-BC69-54B4F6664D10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9C77E-2B61-4421-8086-D27B3541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FD84-4830-4F81-BC69-54B4F6664D10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9C77E-2B61-4421-8086-D27B3541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FD84-4830-4F81-BC69-54B4F6664D10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9C77E-2B61-4421-8086-D27B3541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FD84-4830-4F81-BC69-54B4F6664D10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9C77E-2B61-4421-8086-D27B3541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FD84-4830-4F81-BC69-54B4F6664D10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9C77E-2B61-4421-8086-D27B3541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FD84-4830-4F81-BC69-54B4F6664D10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9C77E-2B61-4421-8086-D27B3541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FD84-4830-4F81-BC69-54B4F6664D10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9C77E-2B61-4421-8086-D27B3541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FD84-4830-4F81-BC69-54B4F6664D10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9C77E-2B61-4421-8086-D27B3541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6FD84-4830-4F81-BC69-54B4F6664D10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9C77E-2B61-4421-8086-D27B3541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text&#10;&#10;AI-generated content may be incorrect.">
            <a:extLst>
              <a:ext uri="{FF2B5EF4-FFF2-40B4-BE49-F238E27FC236}">
                <a16:creationId xmlns:a16="http://schemas.microsoft.com/office/drawing/2014/main" id="{08683863-B0CD-9C71-C067-31CF9F778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212" y="15711"/>
            <a:ext cx="2716731" cy="1919310"/>
          </a:xfrm>
          <a:prstGeom prst="rect">
            <a:avLst/>
          </a:prstGeom>
        </p:spPr>
      </p:pic>
      <p:pic>
        <p:nvPicPr>
          <p:cNvPr id="22" name="Picture 21" descr="A logo for a school">
            <a:extLst>
              <a:ext uri="{FF2B5EF4-FFF2-40B4-BE49-F238E27FC236}">
                <a16:creationId xmlns:a16="http://schemas.microsoft.com/office/drawing/2014/main" id="{B55775B3-6968-7CAF-F9CD-A7D98EE24D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" y="246566"/>
            <a:ext cx="2460272" cy="24602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005" y="4662509"/>
            <a:ext cx="4191000" cy="1752600"/>
          </a:xfrm>
          <a:ln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>
            <a:normAutofit lnSpcReduction="10000"/>
          </a:bodyPr>
          <a:lstStyle/>
          <a:p>
            <a:r>
              <a:rPr lang="en-US" sz="1400" b="1" dirty="0">
                <a:solidFill>
                  <a:schemeClr val="tx1"/>
                </a:solidFill>
              </a:rPr>
              <a:t>Important Reminders</a:t>
            </a:r>
          </a:p>
          <a:p>
            <a:pPr>
              <a:buFont typeface="Arial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 When filling out your calendar write either</a:t>
            </a:r>
          </a:p>
          <a:p>
            <a:r>
              <a:rPr lang="en-US" sz="1000" dirty="0">
                <a:solidFill>
                  <a:schemeClr val="tx1"/>
                </a:solidFill>
              </a:rPr>
              <a:t>B….Before School Care   </a:t>
            </a:r>
            <a:r>
              <a:rPr lang="en-US" sz="1000" b="1" dirty="0">
                <a:solidFill>
                  <a:schemeClr val="tx1"/>
                </a:solidFill>
              </a:rPr>
              <a:t>AND/OR</a:t>
            </a:r>
            <a:r>
              <a:rPr lang="en-US" sz="1000" dirty="0">
                <a:solidFill>
                  <a:schemeClr val="tx1"/>
                </a:solidFill>
              </a:rPr>
              <a:t> A….After School Care</a:t>
            </a:r>
          </a:p>
          <a:p>
            <a:pPr>
              <a:buFont typeface="Arial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If enrolled in the monthly program this is payment/calendar 1 of 10</a:t>
            </a:r>
          </a:p>
          <a:p>
            <a:pPr>
              <a:buFont typeface="Arial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  Last minute Care Fee will be charged when calendar is not received or when adding unscheduled days</a:t>
            </a:r>
          </a:p>
          <a:p>
            <a:pPr>
              <a:buFont typeface="Arial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 There is no refund for unused hours</a:t>
            </a:r>
          </a:p>
          <a:p>
            <a:pPr>
              <a:buFont typeface="Arial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 Please provide a healthy snack and drink daily</a:t>
            </a:r>
          </a:p>
          <a:p>
            <a:pPr>
              <a:buFont typeface="Arial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 If you have any changes to your schedule, please contact both Create &amp; Discover and your child’s school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99727" y="5953444"/>
            <a:ext cx="4523295" cy="461665"/>
          </a:xfrm>
          <a:prstGeom prst="rect">
            <a:avLst/>
          </a:prstGeom>
          <a:noFill/>
          <a:ln cmpd="dbl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Child’s Name______________________________________________</a:t>
            </a:r>
          </a:p>
          <a:p>
            <a:r>
              <a:rPr lang="en-US" sz="1200" dirty="0"/>
              <a:t>School_________________________________       Grade______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809900"/>
              </p:ext>
            </p:extLst>
          </p:nvPr>
        </p:nvGraphicFramePr>
        <p:xfrm>
          <a:off x="2838011" y="1717541"/>
          <a:ext cx="6096000" cy="2727727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1106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Monday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Tuesday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Wednesday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Thursday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Friday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861">
                <a:tc>
                  <a:txBody>
                    <a:bodyPr/>
                    <a:lstStyle/>
                    <a:p>
                      <a:r>
                        <a:rPr lang="en-US" sz="10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Teacher In Service Day</a:t>
                      </a:r>
                    </a:p>
                    <a:p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     No Care Provided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None/>
                      </a:pPr>
                      <a:r>
                        <a:rPr lang="en-US" sz="1000" dirty="0"/>
                        <a:t>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lang="en-US" sz="1000" b="0" baseline="0" dirty="0"/>
                        <a:t>9</a:t>
                      </a:r>
                    </a:p>
                    <a:p>
                      <a:r>
                        <a:rPr lang="en-US" sz="1000" b="1" baseline="0" dirty="0"/>
                        <a:t> 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0" dirty="0"/>
                        <a:t>10</a:t>
                      </a: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0" dirty="0"/>
                        <a:t>11 </a:t>
                      </a:r>
                      <a:r>
                        <a:rPr lang="en-US" sz="800" b="0" dirty="0">
                          <a:solidFill>
                            <a:srgbClr val="FF0000"/>
                          </a:solidFill>
                        </a:rPr>
                        <a:t>Veterans Day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800" b="0" dirty="0">
                          <a:solidFill>
                            <a:srgbClr val="FF0000"/>
                          </a:solidFill>
                        </a:rPr>
                        <a:t>     No Care Provided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marL="228600" indent="-228600">
                        <a:buNone/>
                      </a:pPr>
                      <a:r>
                        <a:rPr lang="en-US" sz="1000" b="0" dirty="0"/>
                        <a:t>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ym typeface="Wingdings" pitchFamily="2" charset="2"/>
                        </a:rPr>
                        <a:t>19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000" dirty="0"/>
                        <a:t>23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None/>
                      </a:pPr>
                      <a:r>
                        <a:rPr lang="en-US" sz="1000" dirty="0"/>
                        <a:t>25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Thanksgiving Break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800" b="0" dirty="0">
                          <a:solidFill>
                            <a:srgbClr val="FF0000"/>
                          </a:solidFill>
                        </a:rPr>
                        <a:t>      No Care Provided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None/>
                      </a:pPr>
                      <a:r>
                        <a:rPr lang="en-US" sz="1000" b="0" dirty="0"/>
                        <a:t>26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Thanksgiving Break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800" b="0" dirty="0">
                          <a:solidFill>
                            <a:srgbClr val="FF0000"/>
                          </a:solidFill>
                        </a:rPr>
                        <a:t>      No Care Provided</a:t>
                      </a:r>
                    </a:p>
                    <a:p>
                      <a:pPr marL="0" indent="0">
                        <a:buNone/>
                      </a:pP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None/>
                      </a:pPr>
                      <a:r>
                        <a:rPr lang="en-US" sz="1000" b="0" dirty="0"/>
                        <a:t>27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Thanksgiving Break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en-US" sz="800" b="0" dirty="0">
                          <a:solidFill>
                            <a:srgbClr val="FF0000"/>
                          </a:solidFill>
                        </a:rPr>
                        <a:t>      No Care Provided</a:t>
                      </a:r>
                    </a:p>
                    <a:p>
                      <a:pPr marL="0" indent="0">
                        <a:buNone/>
                      </a:pPr>
                      <a:endParaRPr lang="en-US" sz="1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0" baseline="0" dirty="0"/>
                        <a:t>30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b="0" baseline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b="0" baseline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477731" y="4660938"/>
            <a:ext cx="4509155" cy="1107996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endParaRPr lang="en-US" sz="1000" b="1" dirty="0"/>
          </a:p>
          <a:p>
            <a:pPr algn="ctr"/>
            <a:r>
              <a:rPr lang="en-US" sz="1000" b="1" dirty="0"/>
              <a:t>No School/No </a:t>
            </a:r>
            <a:r>
              <a:rPr lang="en-US" sz="1000" b="1"/>
              <a:t>Care Provided </a:t>
            </a:r>
            <a:r>
              <a:rPr lang="en-US" sz="1000" b="1" dirty="0"/>
              <a:t>on 11/3, 11/11, 11/25. 11/26, 11/27</a:t>
            </a:r>
            <a:endParaRPr lang="en-US" sz="1000" dirty="0"/>
          </a:p>
          <a:p>
            <a:pPr algn="ctr"/>
            <a:endParaRPr lang="en-US" sz="1000" dirty="0"/>
          </a:p>
          <a:p>
            <a:pPr algn="ctr"/>
            <a:r>
              <a:rPr lang="en-US" sz="1200" dirty="0"/>
              <a:t>Calendar &amp; Payment Due by October 15</a:t>
            </a:r>
            <a:r>
              <a:rPr lang="en-US" sz="1200" baseline="30000" dirty="0"/>
              <a:t>th</a:t>
            </a:r>
          </a:p>
          <a:p>
            <a:pPr algn="ctr"/>
            <a:r>
              <a:rPr lang="en-US" sz="1200" baseline="30000" dirty="0"/>
              <a:t>If enrolled in the monthly program this will be payment 3 of 10</a:t>
            </a:r>
            <a:endParaRPr lang="en-US" sz="1200" dirty="0"/>
          </a:p>
          <a:p>
            <a:pPr algn="ctr"/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2408FC-250C-F899-4041-2BF4E6BC8A1D}"/>
              </a:ext>
            </a:extLst>
          </p:cNvPr>
          <p:cNvSpPr txBox="1"/>
          <p:nvPr/>
        </p:nvSpPr>
        <p:spPr>
          <a:xfrm>
            <a:off x="174005" y="2636341"/>
            <a:ext cx="2590800" cy="1892826"/>
          </a:xfrm>
          <a:prstGeom prst="rect">
            <a:avLst/>
          </a:prstGeom>
          <a:noFill/>
          <a:ln cmpd="dbl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en-US" sz="900" dirty="0"/>
          </a:p>
          <a:p>
            <a:r>
              <a:rPr lang="en-US" sz="900" b="1" dirty="0"/>
              <a:t>      </a:t>
            </a:r>
            <a:endParaRPr lang="en-US" sz="900" dirty="0"/>
          </a:p>
          <a:p>
            <a:r>
              <a:rPr lang="en-US" sz="900" dirty="0"/>
              <a:t>  </a:t>
            </a:r>
            <a:r>
              <a:rPr lang="en-US" sz="900" b="1" dirty="0"/>
              <a:t>Monthly Programs </a:t>
            </a:r>
            <a:r>
              <a:rPr lang="en-US" sz="900" dirty="0"/>
              <a:t>(10 monthly payments)</a:t>
            </a:r>
          </a:p>
          <a:p>
            <a:r>
              <a:rPr lang="en-US" sz="900" dirty="0"/>
              <a:t>Before School Care 6:30-8:30  $160 per month</a:t>
            </a:r>
          </a:p>
          <a:p>
            <a:r>
              <a:rPr lang="en-US" sz="900" dirty="0"/>
              <a:t>After School Care 3:00-6:00     $160 per month</a:t>
            </a:r>
          </a:p>
          <a:p>
            <a:r>
              <a:rPr lang="en-US" sz="900" dirty="0"/>
              <a:t>                Early Dismissals included</a:t>
            </a:r>
          </a:p>
          <a:p>
            <a:r>
              <a:rPr lang="en-US" sz="900" b="1" dirty="0"/>
              <a:t>                  </a:t>
            </a:r>
          </a:p>
          <a:p>
            <a:r>
              <a:rPr lang="en-US" sz="900" b="1" dirty="0"/>
              <a:t>                          Daily Programs</a:t>
            </a:r>
          </a:p>
          <a:p>
            <a:r>
              <a:rPr lang="en-US" sz="900" dirty="0"/>
              <a:t>    Before School Care 6:30-8:30 $20 per day</a:t>
            </a:r>
          </a:p>
          <a:p>
            <a:r>
              <a:rPr lang="en-US" sz="900" dirty="0"/>
              <a:t>    After School Care 3:00-6:00   $25 per day</a:t>
            </a:r>
          </a:p>
          <a:p>
            <a:r>
              <a:rPr lang="en-US" sz="900" dirty="0"/>
              <a:t>               Early Dismissal Care $30</a:t>
            </a:r>
          </a:p>
          <a:p>
            <a:endParaRPr lang="en-US" sz="900" dirty="0"/>
          </a:p>
          <a:p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15958</TotalTime>
  <Words>252</Words>
  <Application>Microsoft Office PowerPoint</Application>
  <PresentationFormat>On-screen Show (4:3)</PresentationFormat>
  <Paragraphs>59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Theme</vt:lpstr>
      <vt:lpstr>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karen</dc:creator>
  <cp:lastModifiedBy>Melissa Murphy</cp:lastModifiedBy>
  <cp:revision>44</cp:revision>
  <cp:lastPrinted>2018-07-20T19:02:02Z</cp:lastPrinted>
  <dcterms:created xsi:type="dcterms:W3CDTF">2015-03-09T18:39:52Z</dcterms:created>
  <dcterms:modified xsi:type="dcterms:W3CDTF">2026-09-15T11:43:41Z</dcterms:modified>
</cp:coreProperties>
</file>