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68DE76-09CC-4A8D-8299-0328DC5BE6C7}" v="13" dt="2025-11-10T14:50:31.4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5" autoAdjust="0"/>
    <p:restoredTop sz="86901" autoAdjust="0"/>
  </p:normalViewPr>
  <p:slideViewPr>
    <p:cSldViewPr>
      <p:cViewPr varScale="1">
        <p:scale>
          <a:sx n="102" d="100"/>
          <a:sy n="102" d="100"/>
        </p:scale>
        <p:origin x="1692" y="5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issa Murphy" userId="6b102b8920150b47" providerId="LiveId" clId="{D13C54ED-F7BF-446D-B53A-AA7A49B0C559}"/>
    <pc:docChg chg="custSel modSld">
      <pc:chgData name="Melissa Murphy" userId="6b102b8920150b47" providerId="LiveId" clId="{D13C54ED-F7BF-446D-B53A-AA7A49B0C559}" dt="2025-11-10T14:56:03.875" v="467" actId="20577"/>
      <pc:docMkLst>
        <pc:docMk/>
      </pc:docMkLst>
      <pc:sldChg chg="addSp delSp modSp mod">
        <pc:chgData name="Melissa Murphy" userId="6b102b8920150b47" providerId="LiveId" clId="{D13C54ED-F7BF-446D-B53A-AA7A49B0C559}" dt="2025-11-10T14:56:03.875" v="467" actId="20577"/>
        <pc:sldMkLst>
          <pc:docMk/>
          <pc:sldMk cId="0" sldId="256"/>
        </pc:sldMkLst>
        <pc:spChg chg="mod">
          <ac:chgData name="Melissa Murphy" userId="6b102b8920150b47" providerId="LiveId" clId="{D13C54ED-F7BF-446D-B53A-AA7A49B0C559}" dt="2025-11-10T14:49:18.707" v="181" actId="1076"/>
          <ac:spMkLst>
            <pc:docMk/>
            <pc:sldMk cId="0" sldId="256"/>
            <ac:spMk id="3" creationId="{00000000-0000-0000-0000-000000000000}"/>
          </ac:spMkLst>
        </pc:spChg>
        <pc:spChg chg="mod">
          <ac:chgData name="Melissa Murphy" userId="6b102b8920150b47" providerId="LiveId" clId="{D13C54ED-F7BF-446D-B53A-AA7A49B0C559}" dt="2025-11-10T14:55:34.011" v="463" actId="1076"/>
          <ac:spMkLst>
            <pc:docMk/>
            <pc:sldMk cId="0" sldId="256"/>
            <ac:spMk id="4" creationId="{00000000-0000-0000-0000-000000000000}"/>
          </ac:spMkLst>
        </pc:spChg>
        <pc:spChg chg="mod ord">
          <ac:chgData name="Melissa Murphy" userId="6b102b8920150b47" providerId="LiveId" clId="{D13C54ED-F7BF-446D-B53A-AA7A49B0C559}" dt="2025-11-10T14:56:03.875" v="467" actId="20577"/>
          <ac:spMkLst>
            <pc:docMk/>
            <pc:sldMk cId="0" sldId="256"/>
            <ac:spMk id="11" creationId="{00000000-0000-0000-0000-000000000000}"/>
          </ac:spMkLst>
        </pc:spChg>
        <pc:graphicFrameChg chg="mod modGraphic">
          <ac:chgData name="Melissa Murphy" userId="6b102b8920150b47" providerId="LiveId" clId="{D13C54ED-F7BF-446D-B53A-AA7A49B0C559}" dt="2025-11-10T14:52:07.750" v="326" actId="20577"/>
          <ac:graphicFrameMkLst>
            <pc:docMk/>
            <pc:sldMk cId="0" sldId="256"/>
            <ac:graphicFrameMk id="9" creationId="{00000000-0000-0000-0000-000000000000}"/>
          </ac:graphicFrameMkLst>
        </pc:graphicFrameChg>
        <pc:picChg chg="add del mod">
          <ac:chgData name="Melissa Murphy" userId="6b102b8920150b47" providerId="LiveId" clId="{D13C54ED-F7BF-446D-B53A-AA7A49B0C559}" dt="2025-11-10T14:41:58.350" v="6" actId="478"/>
          <ac:picMkLst>
            <pc:docMk/>
            <pc:sldMk cId="0" sldId="256"/>
            <ac:picMk id="7" creationId="{0CBBE1A3-02BF-757F-9109-1236360EC2DE}"/>
          </ac:picMkLst>
        </pc:picChg>
        <pc:picChg chg="del">
          <ac:chgData name="Melissa Murphy" userId="6b102b8920150b47" providerId="LiveId" clId="{D13C54ED-F7BF-446D-B53A-AA7A49B0C559}" dt="2025-11-10T14:40:07.537" v="0" actId="478"/>
          <ac:picMkLst>
            <pc:docMk/>
            <pc:sldMk cId="0" sldId="256"/>
            <ac:picMk id="8" creationId="{08683863-B0CD-9C71-C067-31CF9F778971}"/>
          </ac:picMkLst>
        </pc:picChg>
        <pc:picChg chg="add del mod">
          <ac:chgData name="Melissa Murphy" userId="6b102b8920150b47" providerId="LiveId" clId="{D13C54ED-F7BF-446D-B53A-AA7A49B0C559}" dt="2025-11-10T14:42:59.782" v="8" actId="478"/>
          <ac:picMkLst>
            <pc:docMk/>
            <pc:sldMk cId="0" sldId="256"/>
            <ac:picMk id="12" creationId="{5148E459-C88E-D125-D4F8-0C77C613B040}"/>
          </ac:picMkLst>
        </pc:picChg>
        <pc:picChg chg="add mod ord">
          <ac:chgData name="Melissa Murphy" userId="6b102b8920150b47" providerId="LiveId" clId="{D13C54ED-F7BF-446D-B53A-AA7A49B0C559}" dt="2025-11-10T14:43:50.854" v="18" actId="1076"/>
          <ac:picMkLst>
            <pc:docMk/>
            <pc:sldMk cId="0" sldId="256"/>
            <ac:picMk id="14" creationId="{AED12E62-3505-3503-9552-DF827A6721B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6FD84-4830-4F81-BC69-54B4F6664D10}" type="datetimeFigureOut">
              <a:rPr lang="en-US" smtClean="0"/>
              <a:pPr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494920" y="4761079"/>
            <a:ext cx="4509155" cy="1569660"/>
          </a:xfrm>
          <a:prstGeom prst="rect">
            <a:avLst/>
          </a:prstGeom>
          <a:noFill/>
          <a:ln>
            <a:noFill/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endParaRPr lang="en-US" sz="1000" b="1" dirty="0"/>
          </a:p>
          <a:p>
            <a:pPr algn="ctr"/>
            <a:r>
              <a:rPr lang="en-US" sz="1000" b="1" dirty="0"/>
              <a:t>No School/No Care on 12/24, 12/25, 1/1</a:t>
            </a:r>
          </a:p>
          <a:p>
            <a:pPr algn="ctr"/>
            <a:r>
              <a:rPr lang="en-US" sz="1000" b="1" dirty="0"/>
              <a:t>Full Day Care provided at Soule Elementary 7AM-5:30PM 12/26, 12/29, 12/30, 12/31, &amp; January 2</a:t>
            </a:r>
            <a:r>
              <a:rPr lang="en-US" sz="1000" b="1" baseline="30000" dirty="0"/>
              <a:t>nd</a:t>
            </a:r>
            <a:r>
              <a:rPr lang="en-US" sz="1000" b="1" dirty="0"/>
              <a:t>.          *On 12/31 Care will be till 3PM</a:t>
            </a:r>
          </a:p>
          <a:p>
            <a:pPr algn="ctr"/>
            <a:r>
              <a:rPr lang="en-US" sz="1000" b="1" dirty="0"/>
              <a:t>Please mark on calendar the vacation days you are signing up </a:t>
            </a:r>
            <a:r>
              <a:rPr lang="en-US" sz="1000" b="1"/>
              <a:t>for.</a:t>
            </a:r>
            <a:endParaRPr lang="en-US" sz="1000" dirty="0"/>
          </a:p>
          <a:p>
            <a:pPr algn="ctr"/>
            <a:endParaRPr lang="en-US" sz="1000" dirty="0"/>
          </a:p>
          <a:p>
            <a:pPr algn="ctr"/>
            <a:r>
              <a:rPr lang="en-US" sz="1200" dirty="0"/>
              <a:t>Calendar &amp; Payment Due by November 15</a:t>
            </a:r>
            <a:r>
              <a:rPr lang="en-US" sz="1200" baseline="30000" dirty="0"/>
              <a:t>th</a:t>
            </a:r>
          </a:p>
          <a:p>
            <a:pPr algn="ctr"/>
            <a:r>
              <a:rPr lang="en-US" sz="1200" baseline="30000" dirty="0"/>
              <a:t>If enrolled in the monthly program this will be payment 4 of 10</a:t>
            </a:r>
            <a:endParaRPr lang="en-US" sz="1200" dirty="0"/>
          </a:p>
          <a:p>
            <a:pPr algn="ctr"/>
            <a:endParaRPr lang="en-US" sz="120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ED12E62-3505-3503-9552-DF827A6721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189" y="-1308755"/>
            <a:ext cx="4343644" cy="4175763"/>
          </a:xfrm>
          <a:prstGeom prst="rect">
            <a:avLst/>
          </a:prstGeom>
        </p:spPr>
      </p:pic>
      <p:pic>
        <p:nvPicPr>
          <p:cNvPr id="22" name="Picture 21" descr="A logo for a school">
            <a:extLst>
              <a:ext uri="{FF2B5EF4-FFF2-40B4-BE49-F238E27FC236}">
                <a16:creationId xmlns:a16="http://schemas.microsoft.com/office/drawing/2014/main" id="{B55775B3-6968-7CAF-F9CD-A7D98EE24D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00" y="246566"/>
            <a:ext cx="2460272" cy="24602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428" y="4914577"/>
            <a:ext cx="4191000" cy="1752600"/>
          </a:xfrm>
          <a:ln>
            <a:solidFill>
              <a:schemeClr val="tx1"/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>
            <a:normAutofit lnSpcReduction="10000"/>
          </a:bodyPr>
          <a:lstStyle/>
          <a:p>
            <a:r>
              <a:rPr lang="en-US" sz="1400" b="1" dirty="0">
                <a:solidFill>
                  <a:schemeClr val="tx1"/>
                </a:solidFill>
              </a:rPr>
              <a:t>Important Reminders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 When filling out your calendar write either</a:t>
            </a:r>
          </a:p>
          <a:p>
            <a:r>
              <a:rPr lang="en-US" sz="1000" dirty="0">
                <a:solidFill>
                  <a:schemeClr val="tx1"/>
                </a:solidFill>
              </a:rPr>
              <a:t>B….Before School Care   </a:t>
            </a:r>
            <a:r>
              <a:rPr lang="en-US" sz="1000" b="1" dirty="0">
                <a:solidFill>
                  <a:schemeClr val="tx1"/>
                </a:solidFill>
              </a:rPr>
              <a:t>AND/OR</a:t>
            </a:r>
            <a:r>
              <a:rPr lang="en-US" sz="1000" dirty="0">
                <a:solidFill>
                  <a:schemeClr val="tx1"/>
                </a:solidFill>
              </a:rPr>
              <a:t> A….After School Care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If enrolled in the monthly program this is payment/calendar 1 of 10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  Last minute Care Fee will be charged when calendar is not received or when adding unscheduled days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 There is no refund for unused hours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 Please provide a healthy snack and drink daily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 If you have any changes to your schedule, please contact both Create &amp; Discover and your child’s school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487849" y="6182323"/>
            <a:ext cx="4523295" cy="461665"/>
          </a:xfrm>
          <a:prstGeom prst="rect">
            <a:avLst/>
          </a:prstGeom>
          <a:noFill/>
          <a:ln cmpd="dbl">
            <a:solidFill>
              <a:schemeClr val="tx1"/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Child’s Name______________________________________________</a:t>
            </a:r>
          </a:p>
          <a:p>
            <a:r>
              <a:rPr lang="en-US" sz="1200" dirty="0"/>
              <a:t>School_________________________________       Grade______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1470071"/>
              </p:ext>
            </p:extLst>
          </p:nvPr>
        </p:nvGraphicFramePr>
        <p:xfrm>
          <a:off x="2838011" y="1717541"/>
          <a:ext cx="6096000" cy="315444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1106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Monday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Tuesday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Wednesday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Thursday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Friday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861">
                <a:tc>
                  <a:txBody>
                    <a:bodyPr/>
                    <a:lstStyle/>
                    <a:p>
                      <a:r>
                        <a:rPr lang="en-US" sz="1000" dirty="0"/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en-US" sz="1000" dirty="0"/>
                        <a:t>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r>
                        <a:rPr lang="en-US" sz="1000" b="0" baseline="0" dirty="0"/>
                        <a:t>8</a:t>
                      </a:r>
                    </a:p>
                    <a:p>
                      <a:r>
                        <a:rPr lang="en-US" sz="1000" b="1" baseline="0" dirty="0"/>
                        <a:t> </a:t>
                      </a:r>
                      <a:endParaRPr lang="en-US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0" dirty="0"/>
                        <a:t>9</a:t>
                      </a:r>
                      <a:endParaRPr lang="en-US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0" dirty="0"/>
                        <a:t>10     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000" b="0" dirty="0"/>
                        <a:t> </a:t>
                      </a:r>
                      <a:r>
                        <a:rPr lang="en-US" sz="1000" b="1" dirty="0"/>
                        <a:t>EARLY DISMISSAL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en-US" sz="1000" b="0" dirty="0"/>
                        <a:t>15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17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ym typeface="Wingdings" pitchFamily="2" charset="2"/>
                        </a:rPr>
                        <a:t>18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19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000" dirty="0"/>
                        <a:t>22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en-US" sz="1000" b="0" dirty="0"/>
                        <a:t>24</a:t>
                      </a:r>
                    </a:p>
                    <a:p>
                      <a:pPr marL="228600" indent="-228600">
                        <a:buNone/>
                      </a:pPr>
                      <a:r>
                        <a:rPr lang="en-US" sz="1000" b="1" dirty="0"/>
                        <a:t>NO SCHOOL/NO</a:t>
                      </a:r>
                    </a:p>
                    <a:p>
                      <a:pPr marL="228600" indent="-228600">
                        <a:buNone/>
                      </a:pPr>
                      <a:r>
                        <a:rPr lang="en-US" sz="1000" b="1" dirty="0"/>
                        <a:t>CARE PROVIDED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0" dirty="0"/>
                        <a:t>25</a:t>
                      </a:r>
                    </a:p>
                    <a:p>
                      <a:pPr marL="228600" indent="-228600">
                        <a:buNone/>
                      </a:pPr>
                      <a:r>
                        <a:rPr lang="en-US" sz="1000" b="1" dirty="0"/>
                        <a:t>NO SCHOOL/NO</a:t>
                      </a:r>
                    </a:p>
                    <a:p>
                      <a:pPr marL="228600" indent="-228600">
                        <a:buNone/>
                      </a:pPr>
                      <a:r>
                        <a:rPr lang="en-US" sz="1000" b="1" dirty="0"/>
                        <a:t>CARE PROVIDED</a:t>
                      </a:r>
                    </a:p>
                    <a:p>
                      <a:pPr marL="0" indent="0">
                        <a:buNone/>
                      </a:pPr>
                      <a:endParaRPr lang="en-US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0" dirty="0"/>
                        <a:t>26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000" b="1" dirty="0"/>
                        <a:t>CARE PROVIDED $35 @ SOULE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0" baseline="0" dirty="0"/>
                        <a:t>29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000" b="1" dirty="0"/>
                        <a:t>CARE PROVIDED $35 @ SOULE</a:t>
                      </a:r>
                    </a:p>
                    <a:p>
                      <a:pPr marL="0" indent="0">
                        <a:buNone/>
                      </a:pPr>
                      <a:endParaRPr lang="en-US" sz="1000" b="0" baseline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0" baseline="0" dirty="0"/>
                        <a:t>30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CARE PROVIDED $35 @ SOULE</a:t>
                      </a:r>
                    </a:p>
                    <a:p>
                      <a:pPr marL="0" indent="0">
                        <a:buNone/>
                      </a:pPr>
                      <a:endParaRPr lang="en-US" sz="1000" b="0" baseline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0" dirty="0"/>
                        <a:t>31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*CARE PROVIDED $35 @ SOULE</a:t>
                      </a:r>
                    </a:p>
                    <a:p>
                      <a:pPr marL="0" indent="0">
                        <a:buNone/>
                      </a:pPr>
                      <a:endParaRPr lang="en-US" sz="100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0" baseline="0" dirty="0"/>
                        <a:t>1</a:t>
                      </a:r>
                    </a:p>
                    <a:p>
                      <a:pPr marL="228600" indent="-228600">
                        <a:buNone/>
                      </a:pPr>
                      <a:r>
                        <a:rPr lang="en-US" sz="1000" b="1" dirty="0"/>
                        <a:t>NO SCHOOL/NO</a:t>
                      </a:r>
                    </a:p>
                    <a:p>
                      <a:pPr marL="228600" indent="-228600">
                        <a:buNone/>
                      </a:pPr>
                      <a:r>
                        <a:rPr lang="en-US" sz="1000" b="1" dirty="0"/>
                        <a:t>CARE PROVIDED</a:t>
                      </a:r>
                    </a:p>
                    <a:p>
                      <a:pPr marL="0" indent="0">
                        <a:buNone/>
                      </a:pPr>
                      <a:endParaRPr lang="en-US" sz="1000" b="0" baseline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0" dirty="0"/>
                        <a:t>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/>
                        <a:t>CARE PROVIDED $35 @ SOULE</a:t>
                      </a:r>
                    </a:p>
                    <a:p>
                      <a:pPr marL="0" indent="0">
                        <a:buNone/>
                      </a:pPr>
                      <a:endParaRPr lang="en-US" sz="100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42408FC-250C-F899-4041-2BF4E6BC8A1D}"/>
              </a:ext>
            </a:extLst>
          </p:cNvPr>
          <p:cNvSpPr txBox="1"/>
          <p:nvPr/>
        </p:nvSpPr>
        <p:spPr>
          <a:xfrm>
            <a:off x="174005" y="2636341"/>
            <a:ext cx="2590800" cy="1892826"/>
          </a:xfrm>
          <a:prstGeom prst="rect">
            <a:avLst/>
          </a:prstGeom>
          <a:noFill/>
          <a:ln cmpd="dbl">
            <a:solidFill>
              <a:schemeClr val="tx1"/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endParaRPr lang="en-US" sz="900" dirty="0"/>
          </a:p>
          <a:p>
            <a:r>
              <a:rPr lang="en-US" sz="900" b="1" dirty="0"/>
              <a:t>      </a:t>
            </a:r>
            <a:endParaRPr lang="en-US" sz="900" dirty="0"/>
          </a:p>
          <a:p>
            <a:r>
              <a:rPr lang="en-US" sz="900" dirty="0"/>
              <a:t>  </a:t>
            </a:r>
            <a:r>
              <a:rPr lang="en-US" sz="900" b="1" dirty="0"/>
              <a:t>Monthly Programs </a:t>
            </a:r>
            <a:r>
              <a:rPr lang="en-US" sz="900" dirty="0"/>
              <a:t>(10 monthly payments)</a:t>
            </a:r>
          </a:p>
          <a:p>
            <a:r>
              <a:rPr lang="en-US" sz="900" dirty="0"/>
              <a:t>Before School Care 6:30-8:30  $160 per month</a:t>
            </a:r>
          </a:p>
          <a:p>
            <a:r>
              <a:rPr lang="en-US" sz="900" dirty="0"/>
              <a:t>After School Care 3:00-6:00     $160 per month</a:t>
            </a:r>
          </a:p>
          <a:p>
            <a:r>
              <a:rPr lang="en-US" sz="900" dirty="0"/>
              <a:t>                Early Dismissals included</a:t>
            </a:r>
          </a:p>
          <a:p>
            <a:r>
              <a:rPr lang="en-US" sz="900" b="1" dirty="0"/>
              <a:t>                  </a:t>
            </a:r>
          </a:p>
          <a:p>
            <a:r>
              <a:rPr lang="en-US" sz="900" b="1" dirty="0"/>
              <a:t>                          Daily Programs</a:t>
            </a:r>
          </a:p>
          <a:p>
            <a:r>
              <a:rPr lang="en-US" sz="900" dirty="0"/>
              <a:t>    Before School Care 6:30-8:30 $20 per day</a:t>
            </a:r>
          </a:p>
          <a:p>
            <a:r>
              <a:rPr lang="en-US" sz="900" dirty="0"/>
              <a:t>    After School Care 3:00-6:00   $25 per day</a:t>
            </a:r>
          </a:p>
          <a:p>
            <a:r>
              <a:rPr lang="en-US" sz="900" dirty="0"/>
              <a:t>               Early Dismissal Care $30</a:t>
            </a:r>
          </a:p>
          <a:p>
            <a:endParaRPr lang="en-US" sz="900" dirty="0"/>
          </a:p>
          <a:p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15967</TotalTime>
  <Words>312</Words>
  <Application>Microsoft Office PowerPoint</Application>
  <PresentationFormat>On-screen Show (4:3)</PresentationFormat>
  <Paragraphs>72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Office Theme</vt:lpstr>
      <vt:lpstr>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karen</dc:creator>
  <cp:lastModifiedBy>Melissa Murphy</cp:lastModifiedBy>
  <cp:revision>44</cp:revision>
  <cp:lastPrinted>2018-07-20T19:02:02Z</cp:lastPrinted>
  <dcterms:created xsi:type="dcterms:W3CDTF">2015-03-09T18:39:52Z</dcterms:created>
  <dcterms:modified xsi:type="dcterms:W3CDTF">2025-11-10T14:56:05Z</dcterms:modified>
</cp:coreProperties>
</file>